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ato"/>
      <p:regular r:id="rId21"/>
      <p:bold r:id="rId22"/>
      <p:italic r:id="rId23"/>
      <p:boldItalic r:id="rId24"/>
    </p:embeddedFont>
    <p:embeddedFont>
      <p:font typeface="Comforta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bold.fntdata"/><Relationship Id="rId25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c12a498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c12a498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11370bb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11370bb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c4f3308b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c4f3308b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14f568e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14f568e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c4f3308b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c4f3308b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c4f3308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c4f3308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c0e0d4c4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c0e0d4c4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c0e0d4c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c0e0d4c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80a5728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b80a5728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80a5728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80a5728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c0e0d4c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c0e0d4c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c0e0d4c4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c0e0d4c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112deae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112deae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c0e0d4c4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c0e0d4c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5007875"/>
            <a:ext cx="9144000" cy="135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-67750" y="4921225"/>
            <a:ext cx="267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 TO WEB SCRAPING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8472450" y="4921225"/>
            <a:ext cx="765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BDAA 2018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3926550" y="4921225"/>
            <a:ext cx="1371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Inspire - Empower - Connect</a:t>
            </a:r>
            <a:endParaRPr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150" y="1237625"/>
            <a:ext cx="3540325" cy="35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6566550" y="231700"/>
            <a:ext cx="234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Sign in!</a:t>
            </a:r>
            <a:endParaRPr sz="4800"/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-475650" y="3395550"/>
            <a:ext cx="7042200" cy="8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Intro to Web Scraping</a:t>
            </a:r>
            <a:endParaRPr sz="4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00" y="145725"/>
            <a:ext cx="5709552" cy="262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5875250" y="937775"/>
            <a:ext cx="278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2274150" y="309025"/>
            <a:ext cx="45957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Practice - Topic I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188" y="1546538"/>
            <a:ext cx="6539620" cy="31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5875250" y="937775"/>
            <a:ext cx="278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2274150" y="309025"/>
            <a:ext cx="45957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Practice - Topic I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500" y="1115500"/>
            <a:ext cx="5488992" cy="38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5875250" y="937775"/>
            <a:ext cx="278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2147100" y="171475"/>
            <a:ext cx="4849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Exercises</a:t>
            </a:r>
            <a:r>
              <a:rPr lang="en" sz="4800">
                <a:latin typeface="Lato"/>
                <a:ea typeface="Lato"/>
                <a:cs typeface="Lato"/>
                <a:sym typeface="Lato"/>
              </a:rPr>
              <a:t> - Topic I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75" y="1071925"/>
            <a:ext cx="5570449" cy="356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5875250" y="937775"/>
            <a:ext cx="278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2147100" y="171475"/>
            <a:ext cx="4849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Exercises - Topic I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813" y="1358275"/>
            <a:ext cx="7468367" cy="31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5875250" y="937775"/>
            <a:ext cx="278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2040300" y="2250"/>
            <a:ext cx="50634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Exercises</a:t>
            </a:r>
            <a:r>
              <a:rPr lang="en" sz="4800">
                <a:latin typeface="Lato"/>
                <a:ea typeface="Lato"/>
                <a:cs typeface="Lato"/>
                <a:sym typeface="Lato"/>
              </a:rPr>
              <a:t> - Topic II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550" y="980988"/>
            <a:ext cx="6532905" cy="31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5875250" y="937775"/>
            <a:ext cx="2784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0" cy="223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0535"/>
            <a:ext cx="8839201" cy="258394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/>
          <p:nvPr/>
        </p:nvSpPr>
        <p:spPr>
          <a:xfrm>
            <a:off x="1702625" y="42750"/>
            <a:ext cx="2400900" cy="228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1156875" y="2320525"/>
            <a:ext cx="7834800" cy="194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34708" t="0"/>
          <a:stretch/>
        </p:blipFill>
        <p:spPr>
          <a:xfrm>
            <a:off x="237625" y="52925"/>
            <a:ext cx="2760351" cy="23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14" y="2571750"/>
            <a:ext cx="2908375" cy="22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380" y="1280887"/>
            <a:ext cx="3982120" cy="237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4"/>
          <p:cNvCxnSpPr/>
          <p:nvPr/>
        </p:nvCxnSpPr>
        <p:spPr>
          <a:xfrm>
            <a:off x="3204050" y="2469975"/>
            <a:ext cx="1676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380" y="1280887"/>
            <a:ext cx="3982120" cy="237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/>
          <p:nvPr/>
        </p:nvCxnSpPr>
        <p:spPr>
          <a:xfrm>
            <a:off x="3264863" y="2469963"/>
            <a:ext cx="1676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26" y="1335549"/>
            <a:ext cx="3095224" cy="23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75" y="81350"/>
            <a:ext cx="309562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900" y="152400"/>
            <a:ext cx="5626700" cy="4474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25" y="138578"/>
            <a:ext cx="3706026" cy="1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775" y="3612271"/>
            <a:ext cx="4064600" cy="122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7579" y="104900"/>
            <a:ext cx="2780549" cy="17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25" y="1675975"/>
            <a:ext cx="4938079" cy="94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400" y="2674777"/>
            <a:ext cx="1841994" cy="211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5456" y="1929500"/>
            <a:ext cx="3679369" cy="16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9" y="67902"/>
            <a:ext cx="4942154" cy="134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825" y="1528126"/>
            <a:ext cx="6945571" cy="342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275" y="202125"/>
            <a:ext cx="3552074" cy="425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/>
          <p:nvPr/>
        </p:nvCxnSpPr>
        <p:spPr>
          <a:xfrm>
            <a:off x="4317450" y="2109975"/>
            <a:ext cx="9378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0" y="558913"/>
            <a:ext cx="4038776" cy="35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200" y="815120"/>
            <a:ext cx="7101600" cy="38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4060638" y="1562850"/>
            <a:ext cx="1022700" cy="1008900"/>
          </a:xfrm>
          <a:prstGeom prst="mathPl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225" y="3058049"/>
            <a:ext cx="3013351" cy="18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67775" y="4217275"/>
            <a:ext cx="3189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BeautifulSoup</a:t>
            </a:r>
            <a:endParaRPr b="1" sz="36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575" y="2699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3559350" y="640150"/>
            <a:ext cx="26718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SelectorGadget</a:t>
            </a:r>
            <a:endParaRPr b="1" sz="2400"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9050" y="2630462"/>
            <a:ext cx="4305901" cy="145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>
            <a:off x="6393900" y="3594650"/>
            <a:ext cx="1008900" cy="490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21"/>
          <p:cNvCxnSpPr/>
          <p:nvPr/>
        </p:nvCxnSpPr>
        <p:spPr>
          <a:xfrm flipH="1">
            <a:off x="2230500" y="3743950"/>
            <a:ext cx="774600" cy="566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